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17" r:id="rId3"/>
    <p:sldId id="318" r:id="rId4"/>
    <p:sldId id="319" r:id="rId5"/>
    <p:sldId id="325" r:id="rId6"/>
    <p:sldId id="326" r:id="rId7"/>
    <p:sldId id="327" r:id="rId8"/>
    <p:sldId id="324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475" r:id="rId19"/>
    <p:sldId id="341" r:id="rId20"/>
    <p:sldId id="352" r:id="rId21"/>
    <p:sldId id="353" r:id="rId22"/>
    <p:sldId id="354" r:id="rId23"/>
    <p:sldId id="356" r:id="rId24"/>
    <p:sldId id="357" r:id="rId25"/>
    <p:sldId id="358" r:id="rId26"/>
    <p:sldId id="355" r:id="rId27"/>
    <p:sldId id="342" r:id="rId28"/>
    <p:sldId id="359" r:id="rId29"/>
    <p:sldId id="360" r:id="rId30"/>
    <p:sldId id="361" r:id="rId31"/>
    <p:sldId id="477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3" r:id="rId52"/>
    <p:sldId id="384" r:id="rId53"/>
    <p:sldId id="478" r:id="rId54"/>
    <p:sldId id="474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2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Face Detection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 Detection Framework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8" y="838200"/>
            <a:ext cx="8734425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Face Detection: What are good features? </a:t>
            </a:r>
            <a:endParaRPr lang="en-US" sz="36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1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Characteristics of Good Features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6301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Haar Features</a:t>
            </a: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914400"/>
            <a:ext cx="891539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Discriminative Ability of Haar Feature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838201"/>
            <a:ext cx="88487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Detecting Faces of Different Sizes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7" y="828675"/>
            <a:ext cx="8786813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Haar Feature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04875"/>
            <a:ext cx="8767762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Discriminative Ability of Haar Feature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839200" cy="556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Discriminative Ability of Haar Feature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585" y="1066800"/>
            <a:ext cx="893721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Integral Image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" y="838200"/>
            <a:ext cx="8501063" cy="5910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dirty="0" smtClean="0"/>
              <a:t>What is Face Detection ?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1095375"/>
            <a:ext cx="87630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Integral Image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04789"/>
            <a:ext cx="8610600" cy="5977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Integral Image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955" y="762000"/>
            <a:ext cx="8651445" cy="601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Summation within a rectangle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668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Summation within a rectangle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52488"/>
            <a:ext cx="9144000" cy="600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Summation within a rectangle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90588"/>
            <a:ext cx="9144000" cy="596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Summation within a rectangle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38201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Summation within a rectangle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382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Summation within a rectangle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38201"/>
            <a:ext cx="91439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Haar Response using Integral Image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78681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Haar Response using Integral Image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14400"/>
            <a:ext cx="891540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dirty="0" smtClean="0"/>
              <a:t>Face Detection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78857"/>
            <a:ext cx="8991600" cy="5802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Integral Image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04875"/>
            <a:ext cx="87344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Haar Features using Integral Images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214439"/>
            <a:ext cx="8916685" cy="556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Classifier for face detection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1"/>
            <a:ext cx="8763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 Space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838201"/>
            <a:ext cx="87725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838201"/>
            <a:ext cx="89630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Nearest Neighbor Classifier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990601"/>
            <a:ext cx="87725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Nearest Neighbor Classifier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920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Nearest Neighbor Classifier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8" y="838201"/>
            <a:ext cx="86963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Nearest Neighbor Classifier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" y="838200"/>
            <a:ext cx="8824913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Nearest Neighbor Classifier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1"/>
            <a:ext cx="871061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dirty="0" smtClean="0"/>
              <a:t>Face Detection uses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32027"/>
            <a:ext cx="8915400" cy="584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1"/>
            <a:ext cx="888206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Decision Boundary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914400"/>
            <a:ext cx="8963025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Decision Boundary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838201"/>
            <a:ext cx="90011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Decision Boundary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1"/>
            <a:ext cx="8991601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Decision Boundary (w, b)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838201"/>
            <a:ext cx="90392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Evaluating a Decision Boundary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7" y="854425"/>
            <a:ext cx="8786813" cy="592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Evaluating a Decision Boundary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" y="838199"/>
            <a:ext cx="8920163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" y="838201"/>
            <a:ext cx="89201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" y="838201"/>
            <a:ext cx="88868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8" y="838201"/>
            <a:ext cx="90773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dirty="0" smtClean="0"/>
              <a:t>Face Detection uses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8" y="914401"/>
            <a:ext cx="89249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Finding Decision Boundary (w, b)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" y="838201"/>
            <a:ext cx="89201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Finding Decision Boundary (w, b)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194" y="762000"/>
            <a:ext cx="8846406" cy="601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 detection using Haar and SVM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815827"/>
            <a:ext cx="8839200" cy="588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Face Detection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43000"/>
            <a:ext cx="8915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dirty="0" smtClean="0"/>
              <a:t>Face Detection uses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914401"/>
            <a:ext cx="8915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dirty="0" smtClean="0"/>
              <a:t>Face Detection uses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14401"/>
            <a:ext cx="8991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 Detection in Computers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914399"/>
            <a:ext cx="8915400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 Detection in Computers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9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12876</TotalTime>
  <Words>209</Words>
  <Application>Microsoft Office PowerPoint</Application>
  <PresentationFormat>On-screen Show (4:3)</PresentationFormat>
  <Paragraphs>54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Face Detection</vt:lpstr>
      <vt:lpstr>What is Face Detection ?</vt:lpstr>
      <vt:lpstr>Face Detection</vt:lpstr>
      <vt:lpstr>Face Detection uses</vt:lpstr>
      <vt:lpstr>Face Detection uses</vt:lpstr>
      <vt:lpstr>Face Detection uses</vt:lpstr>
      <vt:lpstr>Face Detection uses</vt:lpstr>
      <vt:lpstr>Face Detection in Computers</vt:lpstr>
      <vt:lpstr>Face Detection in Computers</vt:lpstr>
      <vt:lpstr>Face Detection Framework</vt:lpstr>
      <vt:lpstr>Face Detection: What are good features? </vt:lpstr>
      <vt:lpstr>Characteristics of Good Features</vt:lpstr>
      <vt:lpstr>Haar Features</vt:lpstr>
      <vt:lpstr>Discriminative Ability of Haar Feature</vt:lpstr>
      <vt:lpstr>Detecting Faces of Different Sizes</vt:lpstr>
      <vt:lpstr>Computing Haar Feature</vt:lpstr>
      <vt:lpstr>Discriminative Ability of Haar Feature</vt:lpstr>
      <vt:lpstr>Discriminative Ability of Haar Feature</vt:lpstr>
      <vt:lpstr>Integral Image</vt:lpstr>
      <vt:lpstr>Integral Image</vt:lpstr>
      <vt:lpstr>Integral Image</vt:lpstr>
      <vt:lpstr>Summation within a rectangle</vt:lpstr>
      <vt:lpstr>Summation within a rectangle</vt:lpstr>
      <vt:lpstr>Summation within a rectangle</vt:lpstr>
      <vt:lpstr>Summation within a rectangle</vt:lpstr>
      <vt:lpstr>Summation within a rectangle</vt:lpstr>
      <vt:lpstr>Summation within a rectangle</vt:lpstr>
      <vt:lpstr>Haar Response using Integral Image</vt:lpstr>
      <vt:lpstr>Haar Response using Integral Image</vt:lpstr>
      <vt:lpstr>Computing Integral Image</vt:lpstr>
      <vt:lpstr>Haar Features using Integral Images</vt:lpstr>
      <vt:lpstr>Classifier for face detection</vt:lpstr>
      <vt:lpstr>Feature Space</vt:lpstr>
      <vt:lpstr>Classifier</vt:lpstr>
      <vt:lpstr>Nearest Neighbor Classifier</vt:lpstr>
      <vt:lpstr>Nearest Neighbor Classifier</vt:lpstr>
      <vt:lpstr>Nearest Neighbor Classifier</vt:lpstr>
      <vt:lpstr>Nearest Neighbor Classifier</vt:lpstr>
      <vt:lpstr>Nearest Neighbor Classifier</vt:lpstr>
      <vt:lpstr>Decision Boundary</vt:lpstr>
      <vt:lpstr>Linear Decision Boundary</vt:lpstr>
      <vt:lpstr>Linear Decision Boundary</vt:lpstr>
      <vt:lpstr>Linear Decision Boundary</vt:lpstr>
      <vt:lpstr>Decision Boundary (w, b)</vt:lpstr>
      <vt:lpstr>Evaluating a Decision Boundary</vt:lpstr>
      <vt:lpstr>Evaluating a Decision Boundary</vt:lpstr>
      <vt:lpstr>Support Vector Machine (SVM)</vt:lpstr>
      <vt:lpstr>Support Vector Machine (SVM)</vt:lpstr>
      <vt:lpstr>Support Vector Machine (SVM)</vt:lpstr>
      <vt:lpstr>Finding Decision Boundary (w, b)</vt:lpstr>
      <vt:lpstr>Finding Decision Boundary (w, b)</vt:lpstr>
      <vt:lpstr>Face detection using Haar and SVM</vt:lpstr>
      <vt:lpstr>Face Detection Results</vt:lpstr>
      <vt:lpstr>Thanks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Stitching</dc:title>
  <dc:creator>Testing</dc:creator>
  <cp:lastModifiedBy>Testing</cp:lastModifiedBy>
  <cp:revision>131</cp:revision>
  <dcterms:created xsi:type="dcterms:W3CDTF">2006-08-16T00:00:00Z</dcterms:created>
  <dcterms:modified xsi:type="dcterms:W3CDTF">2023-04-07T04:13:19Z</dcterms:modified>
</cp:coreProperties>
</file>